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11"/>
  </p:notesMasterIdLst>
  <p:sldIdLst>
    <p:sldId id="321" r:id="rId2"/>
    <p:sldId id="257" r:id="rId3"/>
    <p:sldId id="258" r:id="rId4"/>
    <p:sldId id="285" r:id="rId5"/>
    <p:sldId id="353" r:id="rId6"/>
    <p:sldId id="355" r:id="rId7"/>
    <p:sldId id="354" r:id="rId8"/>
    <p:sldId id="351" r:id="rId9"/>
    <p:sldId id="352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dolfo Duarte Pinto" initials="RDP" lastIdx="1" clrIdx="0">
    <p:extLst>
      <p:ext uri="{19B8F6BF-5375-455C-9EA6-DF929625EA0E}">
        <p15:presenceInfo xmlns:p15="http://schemas.microsoft.com/office/powerpoint/2012/main" userId="S::rodolfodu7@edu.madeira.gov.pt::3c1d2390-f3e2-48ed-a692-c2bca7123a2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353" autoAdjust="0"/>
  </p:normalViewPr>
  <p:slideViewPr>
    <p:cSldViewPr snapToGrid="0" snapToObjects="1">
      <p:cViewPr varScale="1">
        <p:scale>
          <a:sx n="68" d="100"/>
          <a:sy n="68" d="100"/>
        </p:scale>
        <p:origin x="123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72A7C-F2F1-E042-AA52-557E9DFDC08A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E48229-1FEE-6E46-9F74-4BAE0498CF67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9504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3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385215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4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66752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5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24014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6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518602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“Observem com atenção. Esta será a vossa atividade. Programar o robô para recolher o lixo espacial.”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Dê início à atividade.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7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85786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274265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95174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2541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0006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9910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24786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97328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5776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19427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588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10018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Clique no ícone para adicionar uma imagem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6941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CA958-4B3A-8649-BFA6-248C0E43AAA7}" type="datetimeFigureOut">
              <a:rPr lang="pt-PT" smtClean="0"/>
              <a:t>26/04/2025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7AC2F0-3880-DD49-8925-A359988E2FCE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1225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2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6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688933" y="2998113"/>
            <a:ext cx="4814138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Missão Espacial</a:t>
            </a:r>
            <a:endParaRPr lang="pt-PT" sz="5000" cap="none" spc="0" dirty="0">
              <a:ln w="0"/>
              <a:solidFill>
                <a:schemeClr val="tx1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F5AA2204-69C0-4C6F-91C3-9C1D8F5EE184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1D4BEFBC-A310-439E-9498-76575DF91DEB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9" name="Imagem 8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E409C8A1-1BD5-4BB8-97D8-339C72E95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0" name="Conexão Reta 4">
              <a:extLst>
                <a:ext uri="{FF2B5EF4-FFF2-40B4-BE49-F238E27FC236}">
                  <a16:creationId xmlns:a16="http://schemas.microsoft.com/office/drawing/2014/main" id="{4D60E9BE-B88C-46A9-B322-0F20D9702BDB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>
            <a:extLst>
              <a:ext uri="{FF2B5EF4-FFF2-40B4-BE49-F238E27FC236}">
                <a16:creationId xmlns:a16="http://schemas.microsoft.com/office/drawing/2014/main" id="{10C6BAA9-0170-594C-B1DC-75AD8491503D}"/>
              </a:ext>
            </a:extLst>
          </p:cNvPr>
          <p:cNvSpPr/>
          <p:nvPr/>
        </p:nvSpPr>
        <p:spPr>
          <a:xfrm>
            <a:off x="754928" y="2309078"/>
            <a:ext cx="10682144" cy="22398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PT" sz="24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 À medida que o ser humano explora o espaço, deixa para trás lixo que pode pôr em risco futuras missões. Nesta aula, vamos usar a programação por blocos para ajudar um robô a limpar o lixo espacial. Podemos usar a tecnologia para proteger o nosso planeta... e até o universo!”</a:t>
            </a: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FB0BC6-FB2B-4D5B-A53B-48DE23C9100C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3DAFF6D4-0708-41CA-BD60-F732929633FF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424B0F53-3ED2-4E3A-A611-906E0C7B0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3" name="Conexão Reta 4">
              <a:extLst>
                <a:ext uri="{FF2B5EF4-FFF2-40B4-BE49-F238E27FC236}">
                  <a16:creationId xmlns:a16="http://schemas.microsoft.com/office/drawing/2014/main" id="{223D6148-A659-45E0-9CAD-03F82F2EF3C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5148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281038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Lixo no Espaço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3" name="Imagem 2" descr="Uma imagem com espaço, Espaço profundo&#10;&#10;Descrição gerada automaticamente">
            <a:extLst>
              <a:ext uri="{FF2B5EF4-FFF2-40B4-BE49-F238E27FC236}">
                <a16:creationId xmlns:a16="http://schemas.microsoft.com/office/drawing/2014/main" id="{6A1A1219-1795-4232-BAAD-21C0F7CE8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7412" y="1390792"/>
            <a:ext cx="8337176" cy="476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586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639790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E se pudéssemos limpar o espaço?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4" name="Imagem 3" descr="Uma imagem com transporte, Composição digital, espaço, captura de ecrã&#10;&#10;Descrição gerada automaticamente">
            <a:extLst>
              <a:ext uri="{FF2B5EF4-FFF2-40B4-BE49-F238E27FC236}">
                <a16:creationId xmlns:a16="http://schemas.microsoft.com/office/drawing/2014/main" id="{BD212DE7-07D1-4C29-B3C2-E62A9BEDF8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7412" y="1390792"/>
            <a:ext cx="8337177" cy="4764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18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24913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nosso robô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7" name="20250423-1803-34.4062711">
            <a:hlinkClick r:id="" action="ppaction://media"/>
            <a:extLst>
              <a:ext uri="{FF2B5EF4-FFF2-40B4-BE49-F238E27FC236}">
                <a16:creationId xmlns:a16="http://schemas.microsoft.com/office/drawing/2014/main" id="{1CEBD4A1-7166-485A-B654-11C47CFC2032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44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07065" y="1445355"/>
            <a:ext cx="6977869" cy="4775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95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24913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rgbClr val="253D79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O nosso robô</a:t>
            </a:r>
            <a:endParaRPr lang="pt-PT" sz="3000" cap="none" spc="0" dirty="0">
              <a:ln w="0"/>
              <a:solidFill>
                <a:srgbClr val="253D79"/>
              </a:solidFill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pic>
        <p:nvPicPr>
          <p:cNvPr id="16" name="20250423-1803-34.4062711">
            <a:hlinkClick r:id="" action="ppaction://media"/>
            <a:extLst>
              <a:ext uri="{FF2B5EF4-FFF2-40B4-BE49-F238E27FC236}">
                <a16:creationId xmlns:a16="http://schemas.microsoft.com/office/drawing/2014/main" id="{A9A8D889-3861-4ABA-9D27-28AAFDEB6A8A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44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77564" y="1659467"/>
            <a:ext cx="5723194" cy="3916817"/>
          </a:xfrm>
          <a:prstGeom prst="rect">
            <a:avLst/>
          </a:prstGeom>
        </p:spPr>
      </p:pic>
      <p:pic>
        <p:nvPicPr>
          <p:cNvPr id="3" name="20250424-1416-39.5741965">
            <a:hlinkClick r:id="" action="ppaction://media"/>
            <a:extLst>
              <a:ext uri="{FF2B5EF4-FFF2-40B4-BE49-F238E27FC236}">
                <a16:creationId xmlns:a16="http://schemas.microsoft.com/office/drawing/2014/main" id="{CA1D41E3-0A7F-4CDA-9000-88D624B02DAC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3">
                  <p14:trim end="3058.6458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7451" y="1455298"/>
            <a:ext cx="5021791" cy="444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84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33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15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48790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Síntese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455CE496-CB2F-48F5-98F3-BB133133AFA9}"/>
              </a:ext>
            </a:extLst>
          </p:cNvPr>
          <p:cNvSpPr txBox="1"/>
          <p:nvPr/>
        </p:nvSpPr>
        <p:spPr>
          <a:xfrm>
            <a:off x="918633" y="2966323"/>
            <a:ext cx="10354734" cy="577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2400" dirty="0"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1 – Como é que o lixo foi parar ao espaço e que problemas pode causar? </a:t>
            </a:r>
          </a:p>
        </p:txBody>
      </p:sp>
    </p:spTree>
    <p:extLst>
      <p:ext uri="{BB962C8B-B14F-4D97-AF65-F5344CB8AC3E}">
        <p14:creationId xmlns:p14="http://schemas.microsoft.com/office/powerpoint/2010/main" val="40213610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ângulo 10">
            <a:extLst>
              <a:ext uri="{FF2B5EF4-FFF2-40B4-BE49-F238E27FC236}">
                <a16:creationId xmlns:a16="http://schemas.microsoft.com/office/drawing/2014/main" id="{A4BF32E4-7D7E-0B4A-950F-55A789E5B9D4}"/>
              </a:ext>
            </a:extLst>
          </p:cNvPr>
          <p:cNvSpPr/>
          <p:nvPr/>
        </p:nvSpPr>
        <p:spPr>
          <a:xfrm>
            <a:off x="3854824" y="6620933"/>
            <a:ext cx="8337176" cy="2370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5E7C0C0-C89F-994D-BD14-2A60617FB614}"/>
              </a:ext>
            </a:extLst>
          </p:cNvPr>
          <p:cNvSpPr/>
          <p:nvPr/>
        </p:nvSpPr>
        <p:spPr>
          <a:xfrm>
            <a:off x="0" y="6620932"/>
            <a:ext cx="3854824" cy="23706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254B218-7A87-44E9-8B38-7624CA3BAF6D}"/>
              </a:ext>
            </a:extLst>
          </p:cNvPr>
          <p:cNvSpPr/>
          <p:nvPr/>
        </p:nvSpPr>
        <p:spPr>
          <a:xfrm>
            <a:off x="0" y="6620933"/>
            <a:ext cx="12192000" cy="237067"/>
          </a:xfrm>
          <a:prstGeom prst="rect">
            <a:avLst/>
          </a:prstGeom>
          <a:solidFill>
            <a:srgbClr val="253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FEEA6418-3543-4434-B230-8C24CFE1D3B0}"/>
              </a:ext>
            </a:extLst>
          </p:cNvPr>
          <p:cNvGrpSpPr/>
          <p:nvPr/>
        </p:nvGrpSpPr>
        <p:grpSpPr>
          <a:xfrm>
            <a:off x="437451" y="396596"/>
            <a:ext cx="2240280" cy="743338"/>
            <a:chOff x="437451" y="396596"/>
            <a:chExt cx="2240280" cy="743338"/>
          </a:xfrm>
        </p:grpSpPr>
        <p:pic>
          <p:nvPicPr>
            <p:cNvPr id="10" name="Imagem 9" descr="Uma imagem com Gráficos, clipart, design gráfico&#10;&#10;Descrição gerada automaticamente">
              <a:extLst>
                <a:ext uri="{FF2B5EF4-FFF2-40B4-BE49-F238E27FC236}">
                  <a16:creationId xmlns:a16="http://schemas.microsoft.com/office/drawing/2014/main" id="{0715D955-876F-443F-B350-5B8820549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7451" y="396596"/>
              <a:ext cx="2031429" cy="743338"/>
            </a:xfrm>
            <a:prstGeom prst="rect">
              <a:avLst/>
            </a:prstGeom>
          </p:spPr>
        </p:pic>
        <p:cxnSp>
          <p:nvCxnSpPr>
            <p:cNvPr id="14" name="Conexão Reta 4">
              <a:extLst>
                <a:ext uri="{FF2B5EF4-FFF2-40B4-BE49-F238E27FC236}">
                  <a16:creationId xmlns:a16="http://schemas.microsoft.com/office/drawing/2014/main" id="{61B44672-DEC4-49C5-9E74-38C393FCEB40}"/>
                </a:ext>
              </a:extLst>
            </p:cNvPr>
            <p:cNvCxnSpPr>
              <a:cxnSpLocks/>
            </p:cNvCxnSpPr>
            <p:nvPr/>
          </p:nvCxnSpPr>
          <p:spPr>
            <a:xfrm>
              <a:off x="2677731" y="443485"/>
              <a:ext cx="0" cy="696449"/>
            </a:xfrm>
            <a:prstGeom prst="line">
              <a:avLst/>
            </a:prstGeom>
            <a:ln w="12700">
              <a:solidFill>
                <a:schemeClr val="tx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23" name="Agrupar 22">
            <a:extLst>
              <a:ext uri="{FF2B5EF4-FFF2-40B4-BE49-F238E27FC236}">
                <a16:creationId xmlns:a16="http://schemas.microsoft.com/office/drawing/2014/main" id="{7A3DA089-F9A3-427E-B500-0948762A4000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24" name="Picture 2" descr="cc logo">
              <a:extLst>
                <a:ext uri="{FF2B5EF4-FFF2-40B4-BE49-F238E27FC236}">
                  <a16:creationId xmlns:a16="http://schemas.microsoft.com/office/drawing/2014/main" id="{D4CBBD6D-267A-4629-B381-7AC99CBE89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>
              <a:extLst>
                <a:ext uri="{FF2B5EF4-FFF2-40B4-BE49-F238E27FC236}">
                  <a16:creationId xmlns:a16="http://schemas.microsoft.com/office/drawing/2014/main" id="{0811EF4F-32F4-4224-8137-BD4E513ADC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4">
              <a:extLst>
                <a:ext uri="{FF2B5EF4-FFF2-40B4-BE49-F238E27FC236}">
                  <a16:creationId xmlns:a16="http://schemas.microsoft.com/office/drawing/2014/main" id="{D42D5661-F177-4A1B-975B-AFF8F50BF2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5">
              <a:extLst>
                <a:ext uri="{FF2B5EF4-FFF2-40B4-BE49-F238E27FC236}">
                  <a16:creationId xmlns:a16="http://schemas.microsoft.com/office/drawing/2014/main" id="{7D1FC75E-276D-45F5-85BF-107BF41E21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Retângulo 27">
            <a:extLst>
              <a:ext uri="{FF2B5EF4-FFF2-40B4-BE49-F238E27FC236}">
                <a16:creationId xmlns:a16="http://schemas.microsoft.com/office/drawing/2014/main" id="{253D15F5-A104-48C8-BDD5-0C7E0B6B5A62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F0BB385B-E72C-4C3D-BD20-C5468BBCD665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GPT-4.5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3033</TotalTime>
  <Words>148</Words>
  <Application>Microsoft Office PowerPoint</Application>
  <PresentationFormat>Ecrã Panorâmico</PresentationFormat>
  <Paragraphs>22</Paragraphs>
  <Slides>9</Slides>
  <Notes>9</Notes>
  <HiddenSlides>0</HiddenSlides>
  <MMClips>3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44</cp:revision>
  <dcterms:created xsi:type="dcterms:W3CDTF">2022-01-04T11:39:04Z</dcterms:created>
  <dcterms:modified xsi:type="dcterms:W3CDTF">2025-04-26T11:27:02Z</dcterms:modified>
</cp:coreProperties>
</file>